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hN5fmrRVrZXybFKzYbcBN7eStHv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customschemas.google.com/relationships/presentationmetadata" Target="meta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4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14T20:10:00.485" idx="1">
    <p:pos x="6000" y="0"/>
    <p:text>(Italy) - This is an activity. Maybe it would be better to transform this PPT presentation in a Word file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Dn8xwgI"/>
      </p:ext>
    </p:extLst>
  </p:cm>
  <p:cm authorId="0" dt="2019-09-03T11:58:49.454" idx="2">
    <p:pos x="6000" y="0"/>
    <p:text>Greece: Maybe the PPT could be an example of what to do (using images or videos) or maybe a step by step guide in a word document (how to...)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Cw7AdLg"/>
      </p:ext>
    </p:extLst>
  </p:cm>
  <p:cm authorId="0" dt="2019-10-14T20:10:00.485" idx="3">
    <p:pos x="6000" y="0"/>
    <p:text>Vladimir: Even if we provide printed instructions for the practice, I still believe it's better to have the instructions on the projector.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DlU_YUg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347a48395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6347a48395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6347a4839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4910523" y="4185600"/>
            <a:ext cx="4233477" cy="26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Уеб сайтове </a:t>
            </a: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видеа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упражнение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Практическа задача </a:t>
            </a:r>
            <a:r>
              <a:rPr lang="en-US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1/</a:t>
            </a:r>
            <a:r>
              <a:rPr lang="en-US" sz="4400" dirty="0" smtClean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lvl="0">
              <a:buSzPts val="2400"/>
            </a:pP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Използвайте мобилния си телефон или таблет, за да се свържете с наличния Интернет (</a:t>
            </a:r>
            <a:r>
              <a:rPr lang="en-US" sz="2400" dirty="0" err="1"/>
              <a:t>wi-fi</a:t>
            </a:r>
            <a:r>
              <a:rPr lang="en-US" sz="2400" dirty="0"/>
              <a:t> </a:t>
            </a:r>
            <a:r>
              <a:rPr lang="bg-BG" sz="2400" dirty="0" smtClean="0"/>
              <a:t>или мобилна мрежа)</a:t>
            </a:r>
          </a:p>
          <a:p>
            <a:pPr lvl="0">
              <a:buSzPts val="2400"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Потърсете информация по Интернет относно лекарството, предписано на човека, за когото се грижите.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Намерете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фармацевтични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компании, които произвеждат въпросното лекарство.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347a48395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6347a48395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6347a48395_0_0"/>
          <p:cNvSpPr txBox="1"/>
          <p:nvPr/>
        </p:nvSpPr>
        <p:spPr>
          <a:xfrm>
            <a:off x="457200" y="273600"/>
            <a:ext cx="82293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buSzPts val="4400"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4400" dirty="0"/>
              <a:t>Практическа задача </a:t>
            </a:r>
            <a:r>
              <a:rPr lang="en-US" sz="4400" dirty="0" smtClean="0"/>
              <a:t>2</a:t>
            </a:r>
            <a:r>
              <a:rPr lang="en-US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 dirty="0" smtClean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6347a48395_0_0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4. </a:t>
            </a:r>
            <a:r>
              <a:rPr lang="bg-BG" sz="2400" dirty="0" smtClean="0">
                <a:solidFill>
                  <a:schemeClr val="dk1"/>
                </a:solidFill>
              </a:rPr>
              <a:t>Намерете аптеката, която е най-близко до мястото на обучение или до дома ви, в която вероятно се продава въпросното лекарство.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5</a:t>
            </a:r>
            <a:r>
              <a:rPr lang="en-US" sz="2400" dirty="0" smtClean="0">
                <a:solidFill>
                  <a:schemeClr val="dk1"/>
                </a:solidFill>
              </a:rPr>
              <a:t>.</a:t>
            </a:r>
            <a:r>
              <a:rPr lang="bg-BG" sz="2400" dirty="0" smtClean="0">
                <a:solidFill>
                  <a:schemeClr val="dk1"/>
                </a:solidFill>
              </a:rPr>
              <a:t> Проучете официалната информация относно странични ефекти и несъвместимости между това лекарство и други медицински проблеми или лекарства, които пациентът има или приема.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dirty="0">
                <a:solidFill>
                  <a:schemeClr val="dk1"/>
                </a:solidFill>
              </a:rPr>
              <a:t>6. </a:t>
            </a:r>
            <a:r>
              <a:rPr lang="bg-BG" sz="2400" dirty="0" smtClean="0">
                <a:solidFill>
                  <a:schemeClr val="dk1"/>
                </a:solidFill>
              </a:rPr>
              <a:t>Създайте отметки за най-полезните линкове, на които попаднете, и ги организирайте в  папка с отметки, озаглавена с името на лекарството</a:t>
            </a:r>
            <a:r>
              <a:rPr lang="en-US" sz="2400" dirty="0" smtClean="0">
                <a:solidFill>
                  <a:schemeClr val="dk1"/>
                </a:solidFill>
              </a:rPr>
              <a:t>.</a:t>
            </a:r>
            <a:endParaRPr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buSzPts val="4400"/>
            </a:pPr>
            <a:r>
              <a:rPr lang="en-US" sz="4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4400" dirty="0"/>
              <a:t>Практическа задача </a:t>
            </a:r>
            <a:r>
              <a:rPr lang="en-US" sz="4400" dirty="0" smtClean="0"/>
              <a:t>3</a:t>
            </a:r>
            <a:r>
              <a:rPr lang="en-US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4400" dirty="0" smtClean="0"/>
              <a:t>3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457200" y="1604526"/>
            <a:ext cx="8229300" cy="44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lvl="0">
              <a:buSzPts val="2400"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Потърсете видеа през приложението Ютюб (</a:t>
            </a:r>
            <a:r>
              <a:rPr lang="en-US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YouTube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) , които показват упражнения за запазване на здравето на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възрастни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хора. </a:t>
            </a:r>
            <a:endParaRPr lang="bg-BG" sz="2400" b="0" i="0" u="none" strike="noStrike" cap="none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Изберете до три видеа, които съдържат подробно описание с информация за упражнението.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Проучете авторът на видеото, както и другите техни видеа, и направете информирана преценка за това, дали авторът е добър източник на търсената информация.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buSzPts val="2400"/>
            </a:pP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Прибавете полезните видеа от достоверни източници в нов личен </a:t>
            </a:r>
            <a:r>
              <a:rPr lang="bg-BG" sz="2400" dirty="0">
                <a:latin typeface="Times New Roman"/>
                <a:ea typeface="Times New Roman"/>
                <a:cs typeface="Times New Roman"/>
                <a:sym typeface="Times New Roman"/>
              </a:rPr>
              <a:t>списък в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Ютюб </a:t>
            </a:r>
            <a:r>
              <a:rPr lang="bg-BG" sz="2400" dirty="0"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400" dirty="0">
                <a:latin typeface="Times New Roman"/>
                <a:ea typeface="Times New Roman"/>
                <a:cs typeface="Times New Roman"/>
                <a:sym typeface="Times New Roman"/>
              </a:rPr>
              <a:t>YouTube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). 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286</Words>
  <Application>Microsoft Office PowerPoint</Application>
  <PresentationFormat>On-screen Show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6</cp:revision>
  <dcterms:created xsi:type="dcterms:W3CDTF">2019-01-04T16:28:11Z</dcterms:created>
  <dcterms:modified xsi:type="dcterms:W3CDTF">2019-12-02T12:30:36Z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